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AA063-B66C-484B-B204-A2FBF8DC6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9A9FB4-1DA5-4DD5-8CCF-D8DB94DDD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FC70FD-8493-436D-A3DA-5C4B6524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00D5C-C489-4273-B7DE-C7F7C5017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4902B-13AD-4062-A2E2-52BC3106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9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36DA6B-9543-478C-A52F-1B0ED29D3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37D975-7399-4BA4-BC6E-4F6A95919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169BB9-9FA2-476F-A239-78D239C7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427C9E-F89F-4708-8E42-9EBACBD3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F239D1-593F-4AAE-A34E-7650CB81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86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D751A7-7D37-4EBB-81A7-C880FB3AE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936561-2682-4FED-A9A5-4727F7A1A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B74898-9359-4080-9883-7BDFE485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9595D0-2964-42F5-A17A-DCCFC78D2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C5AF4-48A1-4ABB-B89B-0B10590EE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86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73575-466C-4A49-ABE5-4EAFE343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F92378-E1EE-4B40-96B2-175DBD55F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822235-29C4-4289-96DD-A48853B38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71D0F5-AA85-4F4B-897B-6ADA616DF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AE8664-2BA9-41A1-A852-8BD9ECF2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7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EAB56-45E3-459F-B991-3F7C59026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16ABE8-E46E-469A-A325-1778C1C9B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CEB658-D708-48B0-94CC-1DA48A1B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400277-3653-4CB4-895D-6C8C62B4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AB1283-6909-4F78-A663-0CB42770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46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392BD-E274-4976-86E5-8DC0BF7F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B15F8-F343-43DD-BA74-F10E50384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D0085D-EACD-4BCD-AED4-A1101E304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016293-65D8-4402-AD64-5D075491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256B40-1486-45E4-825C-94006389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F8850E-3C2A-4D09-8FA3-FC110786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52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05113-DCFD-422E-9408-E557B69F6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B31E8B-DEAC-4762-989E-30225DE87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93A824-F9E0-4D10-8114-2813D50B4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89BF05-7CBE-4C0A-BD2D-5CB12E06E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724F96-B420-4C23-ADE4-D9C99CEE6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49C9EBA-2AD4-45DF-AD1D-978D34411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218404F-07C3-44C8-AAC3-BD6CC3B23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D89FB1-106F-4692-A1B7-40820BE6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21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5B4D5-AE02-4181-9F0C-5A6927A26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B0F495A-8EF8-4BB2-A791-050BA74A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9B3FA9-2047-470E-8B52-D85C1C48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BF28A6-6C2E-494E-860D-76D0EB32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1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DBF7950-5C69-4A5F-BBEF-7B42C0C33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17EEC1-E5F3-4942-816B-7DC429AF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2126BD-8BB4-4B1F-9737-1EFB395F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02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154BF-BE63-4D7A-9C2E-096B4750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54610-A10F-43D7-9A83-326023C6E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35C572-E41F-4FA9-BAE7-0D332C8E6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EAC81D-7A98-40A4-A6C9-F17386E3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75A65E-2FFD-4B05-B445-42997023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5EF338-0D4E-4056-9BAE-9D9A3EB8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7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61217-76C0-4C9A-B546-062A133EC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EEF3EA-308A-42B5-B60E-187EC90E3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DDFF93E-CC1E-47B3-9DB0-B3D81A49B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894179-1591-4B57-924F-2C6631D4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F48DD5-7D47-49AF-8F0B-CB0206B0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17976F-C52E-458C-A4FB-59361E5C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40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650E8F-E8ED-4FF9-9A43-2DB91B877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07F910-32AA-43FD-83E7-39ED272A1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1CAF54-C528-415B-8BF5-F76837D56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A0D57-AAE7-45DB-855B-CB873BCAE1BB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AB1E27-564B-45A8-B46B-7388F90CC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981484-9476-4559-A4B2-F0FB09FA6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99DD-3B01-4E99-B511-75A7405F2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7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3F746-609C-4DA1-BC85-D5F9BC0A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PŘEPIS </a:t>
            </a:r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A4A1ED-B0CE-4E82-947E-5073EF6F6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/>
              <a:t>Maminka má krásný úsměv. Na obloze svítí hvězdy. Alžběta dostala odměnu. Často chodím pěšky. Liška se schovala do doupěte. </a:t>
            </a:r>
          </a:p>
        </p:txBody>
      </p:sp>
      <p:pic>
        <p:nvPicPr>
          <p:cNvPr id="1026" name="Picture 2" descr="Pěnkava obecná (Fringilla coelebs) - ChovZvířat.cz">
            <a:extLst>
              <a:ext uri="{FF2B5EF4-FFF2-40B4-BE49-F238E27FC236}">
                <a16:creationId xmlns:a16="http://schemas.microsoft.com/office/drawing/2014/main" id="{99CEDDF6-6C82-4EA3-9323-33374C5B1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833" y="3898084"/>
            <a:ext cx="38100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400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PŘEPIS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PŘEPIS </dc:title>
  <dc:creator>Knauteová Anežka</dc:creator>
  <cp:lastModifiedBy>Knauteová Anežka</cp:lastModifiedBy>
  <cp:revision>1</cp:revision>
  <dcterms:created xsi:type="dcterms:W3CDTF">2021-04-07T07:30:41Z</dcterms:created>
  <dcterms:modified xsi:type="dcterms:W3CDTF">2021-04-07T07:34:57Z</dcterms:modified>
</cp:coreProperties>
</file>